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7" r:id="rId2"/>
    <p:sldId id="259" r:id="rId3"/>
    <p:sldId id="283" r:id="rId4"/>
    <p:sldId id="272" r:id="rId5"/>
    <p:sldId id="258" r:id="rId6"/>
    <p:sldId id="281" r:id="rId7"/>
    <p:sldId id="274" r:id="rId8"/>
    <p:sldId id="275" r:id="rId9"/>
    <p:sldId id="276" r:id="rId10"/>
    <p:sldId id="277" r:id="rId11"/>
    <p:sldId id="278" r:id="rId12"/>
    <p:sldId id="285" r:id="rId13"/>
    <p:sldId id="284" r:id="rId14"/>
    <p:sldId id="286" r:id="rId15"/>
    <p:sldId id="287" r:id="rId16"/>
    <p:sldId id="288" r:id="rId17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56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5E0CD-6F60-47E1-826F-2384ECB2D079}" type="datetimeFigureOut">
              <a:rPr lang="es-PE" smtClean="0"/>
              <a:t>25/09/2022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6E91-B748-4FD5-BC42-A456A3AF10B3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7690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5E0CD-6F60-47E1-826F-2384ECB2D079}" type="datetimeFigureOut">
              <a:rPr lang="es-PE" smtClean="0"/>
              <a:t>25/09/2022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6E91-B748-4FD5-BC42-A456A3AF10B3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55610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5E0CD-6F60-47E1-826F-2384ECB2D079}" type="datetimeFigureOut">
              <a:rPr lang="es-PE" smtClean="0"/>
              <a:t>25/09/2022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6E91-B748-4FD5-BC42-A456A3AF10B3}" type="slidenum">
              <a:rPr lang="es-PE" smtClean="0"/>
              <a:t>‹Nr.›</a:t>
            </a:fld>
            <a:endParaRPr lang="es-P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4450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5E0CD-6F60-47E1-826F-2384ECB2D079}" type="datetimeFigureOut">
              <a:rPr lang="es-PE" smtClean="0"/>
              <a:t>25/09/2022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6E91-B748-4FD5-BC42-A456A3AF10B3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00461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5E0CD-6F60-47E1-826F-2384ECB2D079}" type="datetimeFigureOut">
              <a:rPr lang="es-PE" smtClean="0"/>
              <a:t>25/09/2022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6E91-B748-4FD5-BC42-A456A3AF10B3}" type="slidenum">
              <a:rPr lang="es-PE" smtClean="0"/>
              <a:t>‹Nr.›</a:t>
            </a:fld>
            <a:endParaRPr lang="es-P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0148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5E0CD-6F60-47E1-826F-2384ECB2D079}" type="datetimeFigureOut">
              <a:rPr lang="es-PE" smtClean="0"/>
              <a:t>25/09/2022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6E91-B748-4FD5-BC42-A456A3AF10B3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80561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5E0CD-6F60-47E1-826F-2384ECB2D079}" type="datetimeFigureOut">
              <a:rPr lang="es-PE" smtClean="0"/>
              <a:t>25/09/2022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6E91-B748-4FD5-BC42-A456A3AF10B3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75605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5E0CD-6F60-47E1-826F-2384ECB2D079}" type="datetimeFigureOut">
              <a:rPr lang="es-PE" smtClean="0"/>
              <a:t>25/09/2022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6E91-B748-4FD5-BC42-A456A3AF10B3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2522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5E0CD-6F60-47E1-826F-2384ECB2D079}" type="datetimeFigureOut">
              <a:rPr lang="es-PE" smtClean="0"/>
              <a:t>25/09/2022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6E91-B748-4FD5-BC42-A456A3AF10B3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22837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5E0CD-6F60-47E1-826F-2384ECB2D079}" type="datetimeFigureOut">
              <a:rPr lang="es-PE" smtClean="0"/>
              <a:t>25/09/2022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6E91-B748-4FD5-BC42-A456A3AF10B3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19962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5E0CD-6F60-47E1-826F-2384ECB2D079}" type="datetimeFigureOut">
              <a:rPr lang="es-PE" smtClean="0"/>
              <a:t>25/09/2022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6E91-B748-4FD5-BC42-A456A3AF10B3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18281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5E0CD-6F60-47E1-826F-2384ECB2D079}" type="datetimeFigureOut">
              <a:rPr lang="es-PE" smtClean="0"/>
              <a:t>25/09/2022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6E91-B748-4FD5-BC42-A456A3AF10B3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0850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5E0CD-6F60-47E1-826F-2384ECB2D079}" type="datetimeFigureOut">
              <a:rPr lang="es-PE" smtClean="0"/>
              <a:t>25/09/2022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6E91-B748-4FD5-BC42-A456A3AF10B3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4215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5E0CD-6F60-47E1-826F-2384ECB2D079}" type="datetimeFigureOut">
              <a:rPr lang="es-PE" smtClean="0"/>
              <a:t>25/09/2022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6E91-B748-4FD5-BC42-A456A3AF10B3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017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5E0CD-6F60-47E1-826F-2384ECB2D079}" type="datetimeFigureOut">
              <a:rPr lang="es-PE" smtClean="0"/>
              <a:t>25/09/2022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6E91-B748-4FD5-BC42-A456A3AF10B3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283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5E0CD-6F60-47E1-826F-2384ECB2D079}" type="datetimeFigureOut">
              <a:rPr lang="es-PE" smtClean="0"/>
              <a:t>25/09/2022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6E91-B748-4FD5-BC42-A456A3AF10B3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2660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5E0CD-6F60-47E1-826F-2384ECB2D079}" type="datetimeFigureOut">
              <a:rPr lang="es-PE" smtClean="0"/>
              <a:t>25/09/2022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A1E6E91-B748-4FD5-BC42-A456A3AF10B3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367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69" y="551935"/>
            <a:ext cx="8921577" cy="501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9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5250" y="3086100"/>
            <a:ext cx="30498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 ESPECIAL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70" t="6566" r="1042" b="6229"/>
          <a:stretch/>
        </p:blipFill>
        <p:spPr>
          <a:xfrm>
            <a:off x="724799" y="641786"/>
            <a:ext cx="1790700" cy="2127483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00937" y="4324350"/>
            <a:ext cx="2638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NIÑOS</a:t>
            </a:r>
          </a:p>
          <a:p>
            <a:pPr algn="ctr"/>
            <a:r>
              <a:rPr lang="es-PE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aulas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677" y="1031488"/>
            <a:ext cx="6854283" cy="514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2072383" y="86661"/>
            <a:ext cx="6882663" cy="1356537"/>
            <a:chOff x="2039222" y="47208"/>
            <a:chExt cx="6882663" cy="1356537"/>
          </a:xfrm>
        </p:grpSpPr>
        <p:pic>
          <p:nvPicPr>
            <p:cNvPr id="16386" name="Picture 2" descr="https://attachment.outlook.office.net/owa/chio_vr@hotmail.com/service.svc/s/GetAttachmentThumbnail?id=AQMkADAwATE0YzIwLWUxMmYtMmEwYi0wMAItMDAKAEYAAANuaUAER0wzRZ1rF2gkQY6CBwCX1GTsrAqUQZYy7uMESyYiAAACAVoAAACX1GTsrAqUQZYy7uMESyYiAAACo1oAAAABEgAQAMCtwBFgsLlJp92Y7QjgjuE%3D&amp;thumbnailType=2&amp;X-OWA-CANARY=BoKFyNMzGUWNrO5Z-QjCR1Duqa1V29QYuAtZ55Q3scR6GQY_-fV-SqOaeKs227DshRzBBHLj46M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ODUwMjQtMzc3Nzk2NDU1NVwiLFwicHVpZFwiOlwiMzY1MTc5MDc3MzM5NjU5XCIsXCJvaWRcIjpcIjAwMDE0YzIwLWUxMmYtMmEwYi0wMDAwLTAwMDAwMDAwMDAwMFwiLFwic2NvcGVcIjpcIk93YURvd25sb2FkXCJ9IiwiaXNzIjoiMDAwMDAwMDItMDAwMC0wZmYxLWNlMDAtMDAwMDAwMDAwMDAwQDg0ZGY5ZTdmLWU5ZjYtNDBhZi1iNDM1LWFhYWFhYWFhYWFhYSIsImF1ZCI6IjAwMDAwMDAyLTAwMDAtMGZmMS1jZTAwLTAwMDAwMDAwMDAwMC9hdHRhY2htZW50Lm91dGxvb2sub2ZmaWNlLm5ldEA4NGRmOWU3Zi1lOWY2LTQwYWYtYjQzNS1hYWFhYWFhYWFhYWEiLCJleHAiOjE1MDE4NjQ1OTYsIm5iZiI6MTUwMTg2Mzk5Nn0.TZpoEE-2WjM02Q1lk5TwUhjtP68X71qeZHEoTc_QeQFuX8Cjz7D_vAswEDQCGPNhjNdgNuAM8cCe3pHvFvglCIoLA3YFLiDj7r0boIHIyfdiG3B2YyyA9aKZl0-2_XVeqGz-kvdGYWKQ4QO2zXyGYoJnoXAtAL7pc1Ikn6-_hd0aDzoO6MaYhEiDWBsxY33f4KAigu_ZgaHU7s75Nc49ewoV8NNhe9Kk63kSusATuElbw6DNC50FDZBPzbV5v9G0OmrFZnRJ6RuvnP6SjmFA7j7kWToiT_WaRZRDvQiX7qL4otDhLGoXb-w1B_4kCYKwtQYCnVPr-ujYIgwDaky3KQ&amp;owa=outlook.live.com&amp;isc=1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15" r="50750" b="5067"/>
            <a:stretch/>
          </p:blipFill>
          <p:spPr bwMode="auto">
            <a:xfrm>
              <a:off x="2039222" y="47208"/>
              <a:ext cx="1046377" cy="1356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CuadroTexto 9"/>
            <p:cNvSpPr txBox="1"/>
            <p:nvPr/>
          </p:nvSpPr>
          <p:spPr>
            <a:xfrm>
              <a:off x="3001346" y="94534"/>
              <a:ext cx="592053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Centro Técnico Productivo</a:t>
              </a:r>
            </a:p>
            <a:p>
              <a:pPr algn="ctr"/>
              <a:r>
                <a:rPr lang="es-PE" sz="4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MADRE ADMIRABLE</a:t>
              </a:r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6428079" y="2022668"/>
            <a:ext cx="2638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 estudiantes</a:t>
            </a:r>
          </a:p>
          <a:p>
            <a:pPr algn="ctr"/>
            <a:r>
              <a:rPr lang="es-PE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Módulos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831396" y="5357122"/>
            <a:ext cx="2638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Carpintería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469821" y="6072233"/>
            <a:ext cx="2638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Electrónica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29" y="1711550"/>
            <a:ext cx="4747635" cy="356072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476" y="3345365"/>
            <a:ext cx="5967141" cy="335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3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79105" y="6008667"/>
            <a:ext cx="2638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Cosmetología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90" y="217447"/>
            <a:ext cx="2793381" cy="558676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99"/>
          <a:stretch/>
        </p:blipFill>
        <p:spPr>
          <a:xfrm>
            <a:off x="3138471" y="217447"/>
            <a:ext cx="3482947" cy="558676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106" y="1399477"/>
            <a:ext cx="2916741" cy="518531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377252" y="760775"/>
            <a:ext cx="2638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Costura</a:t>
            </a:r>
          </a:p>
        </p:txBody>
      </p:sp>
    </p:spTree>
    <p:extLst>
      <p:ext uri="{BB962C8B-B14F-4D97-AF65-F5344CB8AC3E}">
        <p14:creationId xmlns:p14="http://schemas.microsoft.com/office/powerpoint/2010/main" val="359791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51" y="539954"/>
            <a:ext cx="4066653" cy="332109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348578" y="1180490"/>
            <a:ext cx="2638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Manualidades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519862" y="4858079"/>
            <a:ext cx="2638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Computación </a:t>
            </a:r>
          </a:p>
        </p:txBody>
      </p:sp>
      <p:pic>
        <p:nvPicPr>
          <p:cNvPr id="9" name="Picture 2" descr="E:\2014\FOTOS 2014\CONFECCIÓN\IMG_086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66"/>
          <a:stretch/>
        </p:blipFill>
        <p:spPr bwMode="auto">
          <a:xfrm>
            <a:off x="5064221" y="2954772"/>
            <a:ext cx="4843638" cy="3362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683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660" y="328960"/>
            <a:ext cx="3155098" cy="560906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64"/>
          <a:stretch/>
        </p:blipFill>
        <p:spPr>
          <a:xfrm>
            <a:off x="3091094" y="328960"/>
            <a:ext cx="4945566" cy="316893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8" t="15911"/>
          <a:stretch/>
        </p:blipFill>
        <p:spPr>
          <a:xfrm>
            <a:off x="4086922" y="3497892"/>
            <a:ext cx="3949738" cy="322103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64578" y="2375336"/>
            <a:ext cx="2326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Cocina y Panadería </a:t>
            </a:r>
          </a:p>
        </p:txBody>
      </p:sp>
    </p:spTree>
    <p:extLst>
      <p:ext uri="{BB962C8B-B14F-4D97-AF65-F5344CB8AC3E}">
        <p14:creationId xmlns:p14="http://schemas.microsoft.com/office/powerpoint/2010/main" val="187438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58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02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lderon\OneDrive\Desktop\Lima Projekt\Fotos\KCIKGMDZIFB47KBEUYUG47PA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512" y="2786316"/>
            <a:ext cx="4935205" cy="332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alderon\OneDrive\Desktop\Lima Projekt\Fotos\0602peruagustinovc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62" y="371788"/>
            <a:ext cx="4534528" cy="604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alderon\OneDrive\Desktop\Lima Projekt\Fotos\8750479463_732e20a507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393" y="176441"/>
            <a:ext cx="4446658" cy="249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226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1 Título"/>
          <p:cNvSpPr>
            <a:spLocks noGrp="1"/>
          </p:cNvSpPr>
          <p:nvPr>
            <p:ph type="title" idx="4294967295"/>
          </p:nvPr>
        </p:nvSpPr>
        <p:spPr>
          <a:xfrm>
            <a:off x="301156" y="558333"/>
            <a:ext cx="3310878" cy="852974"/>
          </a:xfrm>
        </p:spPr>
        <p:txBody>
          <a:bodyPr>
            <a:normAutofit fontScale="90000"/>
          </a:bodyPr>
          <a:lstStyle/>
          <a:p>
            <a:r>
              <a:rPr lang="es-ES" altLang="es-PE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Alrededores del colegio…</a:t>
            </a:r>
          </a:p>
        </p:txBody>
      </p:sp>
      <p:pic>
        <p:nvPicPr>
          <p:cNvPr id="13314" name="Picture 2" descr="Resultado de imagen para san jacinto autopar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9" y="2474244"/>
            <a:ext cx="3532537" cy="256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770" y="169375"/>
            <a:ext cx="6014805" cy="401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1956595" y="1709809"/>
            <a:ext cx="3673944" cy="4659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42950" indent="-742950">
              <a:buSzPct val="109000"/>
              <a:buBlip>
                <a:blip r:embed="rId4"/>
              </a:buBlip>
            </a:pPr>
            <a:r>
              <a:rPr lang="es-ES" altLang="es-PE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Viviendas en el cerro.</a:t>
            </a: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436066" y="5451251"/>
            <a:ext cx="3576223" cy="24566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42950" indent="-742950">
              <a:buSzPct val="109000"/>
              <a:buBlip>
                <a:blip r:embed="rId4"/>
              </a:buBlip>
            </a:pPr>
            <a:r>
              <a:rPr lang="es-ES" altLang="es-PE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Autopartes de San Jacinto.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289" y="3353761"/>
            <a:ext cx="4358266" cy="32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3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Resultado de imagen para mercado la par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6"/>
          <a:stretch/>
        </p:blipFill>
        <p:spPr bwMode="auto">
          <a:xfrm>
            <a:off x="508775" y="3029430"/>
            <a:ext cx="4938596" cy="354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Resultado de imagen para gamarra li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754" y="191545"/>
            <a:ext cx="6031692" cy="397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5592491" y="4802301"/>
            <a:ext cx="3646293" cy="24566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42950" indent="-742950">
              <a:buSzPct val="109000"/>
              <a:buBlip>
                <a:blip r:embed="rId4"/>
              </a:buBlip>
            </a:pPr>
            <a:r>
              <a:rPr lang="es-ES" altLang="es-PE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Mercados mayoristas de frutas y verduras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63654" y="1972603"/>
            <a:ext cx="3310878" cy="24566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42950" indent="-742950">
              <a:buSzPct val="109000"/>
              <a:buBlip>
                <a:blip r:embed="rId4"/>
              </a:buBlip>
            </a:pPr>
            <a:r>
              <a:rPr lang="es-ES" altLang="es-PE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Gamarra: Comercio informal de ropa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63654" y="446821"/>
            <a:ext cx="5529766" cy="8529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altLang="es-PE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Alrededores del colegio…</a:t>
            </a:r>
          </a:p>
        </p:txBody>
      </p:sp>
    </p:spTree>
    <p:extLst>
      <p:ext uri="{BB962C8B-B14F-4D97-AF65-F5344CB8AC3E}">
        <p14:creationId xmlns:p14="http://schemas.microsoft.com/office/powerpoint/2010/main" val="158854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45" y="278717"/>
            <a:ext cx="8497329" cy="637299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19074" y="906755"/>
            <a:ext cx="30003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Nuestros alumnos proceden de zonas de carácter popular y de condiciones precarias.</a:t>
            </a:r>
          </a:p>
          <a:p>
            <a:pPr marL="319088" indent="-319088" algn="just">
              <a:buNone/>
              <a:defRPr/>
            </a:pPr>
            <a:endParaRPr lang="es-E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70" t="6566" r="1042" b="6229"/>
          <a:stretch/>
        </p:blipFill>
        <p:spPr>
          <a:xfrm>
            <a:off x="5772150" y="906755"/>
            <a:ext cx="679878" cy="80774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9074" y="3997778"/>
            <a:ext cx="300037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familias son…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ES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Comerciantes informales.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ES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Trabajadores independientes.</a:t>
            </a:r>
          </a:p>
        </p:txBody>
      </p:sp>
    </p:spTree>
    <p:extLst>
      <p:ext uri="{BB962C8B-B14F-4D97-AF65-F5344CB8AC3E}">
        <p14:creationId xmlns:p14="http://schemas.microsoft.com/office/powerpoint/2010/main" val="401083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n 4" descr="D:\FOTOS CLEOFE 211009\Imagen 2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400050"/>
            <a:ext cx="8206521" cy="6104023"/>
          </a:xfrm>
          <a:prstGeom prst="rect">
            <a:avLst/>
          </a:prstGeom>
          <a:noFill/>
          <a:ln w="9525" cap="rnd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6 Marcador de contenido"/>
          <p:cNvSpPr>
            <a:spLocks noGrp="1"/>
          </p:cNvSpPr>
          <p:nvPr>
            <p:ph sz="quarter" idx="4294967295"/>
          </p:nvPr>
        </p:nvSpPr>
        <p:spPr>
          <a:xfrm>
            <a:off x="180974" y="1000640"/>
            <a:ext cx="3248025" cy="1885950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es-E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Estamos ubicados en las faldas del                  Cerro San Pedro                   El Agustino. </a:t>
            </a:r>
            <a:endParaRPr lang="es-E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6 Marcador de contenido"/>
          <p:cNvSpPr txBox="1">
            <a:spLocks/>
          </p:cNvSpPr>
          <p:nvPr/>
        </p:nvSpPr>
        <p:spPr>
          <a:xfrm>
            <a:off x="180974" y="3759800"/>
            <a:ext cx="3248025" cy="18859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  <a:defRPr/>
            </a:pPr>
            <a:r>
              <a:rPr lang="es-E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 formada con las primeras migraciones a Lima procedentes de la Sierra Central del Perú. </a:t>
            </a:r>
            <a:endParaRPr lang="es-ES" sz="32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22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1745771" y="247365"/>
            <a:ext cx="6949917" cy="1365540"/>
            <a:chOff x="1745771" y="247365"/>
            <a:chExt cx="6949917" cy="1365540"/>
          </a:xfrm>
        </p:grpSpPr>
        <p:sp>
          <p:nvSpPr>
            <p:cNvPr id="4" name="CuadroTexto 3"/>
            <p:cNvSpPr txBox="1"/>
            <p:nvPr/>
          </p:nvSpPr>
          <p:spPr>
            <a:xfrm>
              <a:off x="2775149" y="247365"/>
              <a:ext cx="592053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2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Institución Educativa Parroquial Gratuita</a:t>
              </a:r>
            </a:p>
            <a:p>
              <a:pPr algn="ctr"/>
              <a:r>
                <a:rPr lang="es-PE" sz="4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MADRE ADMIRABLE</a:t>
              </a:r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70" t="6566" r="1042" b="6229"/>
            <a:stretch/>
          </p:blipFill>
          <p:spPr>
            <a:xfrm>
              <a:off x="1745771" y="389928"/>
              <a:ext cx="1029378" cy="1222977"/>
            </a:xfrm>
            <a:prstGeom prst="rect">
              <a:avLst/>
            </a:prstGeom>
          </p:spPr>
        </p:pic>
      </p:grpSp>
      <p:sp>
        <p:nvSpPr>
          <p:cNvPr id="6" name="5 CuadroTexto"/>
          <p:cNvSpPr txBox="1"/>
          <p:nvPr/>
        </p:nvSpPr>
        <p:spPr>
          <a:xfrm>
            <a:off x="373819" y="2307067"/>
            <a:ext cx="5755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origen migrante de la población en El Agustino, influye en las familias características culturales de las familias.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88" r="14865" b="8950"/>
          <a:stretch/>
        </p:blipFill>
        <p:spPr>
          <a:xfrm>
            <a:off x="6343294" y="1898033"/>
            <a:ext cx="5486241" cy="2989856"/>
          </a:xfrm>
          <a:prstGeom prst="rect">
            <a:avLst/>
          </a:prstGeom>
        </p:spPr>
      </p:pic>
      <p:sp>
        <p:nvSpPr>
          <p:cNvPr id="7" name="5 CuadroTexto"/>
          <p:cNvSpPr txBox="1"/>
          <p:nvPr/>
        </p:nvSpPr>
        <p:spPr>
          <a:xfrm>
            <a:off x="536415" y="3751844"/>
            <a:ext cx="6809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 de nuestros estudiantes: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Solidaridad, acogida y relaciones horizontales.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Deseo de superación, esfuerzo y dedicación.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del trabajo desde temprana edad.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Responsabilidad en las tareas de casa.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Asumen imprevistos con creatividad.</a:t>
            </a:r>
          </a:p>
        </p:txBody>
      </p:sp>
    </p:spTree>
    <p:extLst>
      <p:ext uri="{BB962C8B-B14F-4D97-AF65-F5344CB8AC3E}">
        <p14:creationId xmlns:p14="http://schemas.microsoft.com/office/powerpoint/2010/main" val="174193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50" y="247650"/>
            <a:ext cx="8432800" cy="63246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84460" y="3688265"/>
            <a:ext cx="30498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 INICIAL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70" t="6566" r="1042" b="6229"/>
          <a:stretch/>
        </p:blipFill>
        <p:spPr>
          <a:xfrm>
            <a:off x="797138" y="714717"/>
            <a:ext cx="1790700" cy="212748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90147" y="5152559"/>
            <a:ext cx="2638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 NIÑOS</a:t>
            </a:r>
          </a:p>
          <a:p>
            <a:pPr algn="ctr"/>
            <a:r>
              <a:rPr lang="es-PE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aulas</a:t>
            </a:r>
          </a:p>
        </p:txBody>
      </p:sp>
    </p:spTree>
    <p:extLst>
      <p:ext uri="{BB962C8B-B14F-4D97-AF65-F5344CB8AC3E}">
        <p14:creationId xmlns:p14="http://schemas.microsoft.com/office/powerpoint/2010/main" val="239329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01" y="352425"/>
            <a:ext cx="8254999" cy="619124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23850" y="3509847"/>
            <a:ext cx="30498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 PRIMARIA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70" t="6566" r="1042" b="6229"/>
          <a:stretch/>
        </p:blipFill>
        <p:spPr>
          <a:xfrm>
            <a:off x="724799" y="666500"/>
            <a:ext cx="1790700" cy="212748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29537" y="5014797"/>
            <a:ext cx="2638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 NIÑOS</a:t>
            </a:r>
          </a:p>
          <a:p>
            <a:pPr algn="ctr"/>
            <a:r>
              <a:rPr lang="es-PE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aulas</a:t>
            </a:r>
          </a:p>
        </p:txBody>
      </p:sp>
    </p:spTree>
    <p:extLst>
      <p:ext uri="{BB962C8B-B14F-4D97-AF65-F5344CB8AC3E}">
        <p14:creationId xmlns:p14="http://schemas.microsoft.com/office/powerpoint/2010/main" val="293797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440530"/>
            <a:ext cx="7962899" cy="597217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74031" y="3331427"/>
            <a:ext cx="30498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 SECUNDARIA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70" t="6566" r="1042" b="6229"/>
          <a:stretch/>
        </p:blipFill>
        <p:spPr>
          <a:xfrm>
            <a:off x="724799" y="650024"/>
            <a:ext cx="1790700" cy="212748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79718" y="4807802"/>
            <a:ext cx="2638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650 JÓVENES</a:t>
            </a:r>
          </a:p>
          <a:p>
            <a:pPr algn="ctr"/>
            <a:r>
              <a:rPr lang="es-PE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aulas</a:t>
            </a:r>
          </a:p>
        </p:txBody>
      </p:sp>
    </p:spTree>
    <p:extLst>
      <p:ext uri="{BB962C8B-B14F-4D97-AF65-F5344CB8AC3E}">
        <p14:creationId xmlns:p14="http://schemas.microsoft.com/office/powerpoint/2010/main" val="257074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Faceta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188</Words>
  <Application>Microsoft Office PowerPoint</Application>
  <PresentationFormat>Breitbild</PresentationFormat>
  <Paragraphs>44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Comic Sans MS</vt:lpstr>
      <vt:lpstr>Trebuchet MS</vt:lpstr>
      <vt:lpstr>Wingdings 3</vt:lpstr>
      <vt:lpstr>Faceta</vt:lpstr>
      <vt:lpstr>PowerPoint-Präsentation</vt:lpstr>
      <vt:lpstr>Alrededores del colegio…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Matthias Siemer</cp:lastModifiedBy>
  <cp:revision>22</cp:revision>
  <dcterms:created xsi:type="dcterms:W3CDTF">2017-08-04T14:34:38Z</dcterms:created>
  <dcterms:modified xsi:type="dcterms:W3CDTF">2022-09-25T18:46:45Z</dcterms:modified>
</cp:coreProperties>
</file>